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1" r:id="rId8"/>
    <p:sldId id="114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AEEF"/>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150" y="22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6574" y="2710661"/>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讲述了加利福尼亚野生动物中心救助一只失去母亲的小黑熊的故事。工作人员精心照料并帮助它保持野性</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为将来放归自然做准备</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1052736"/>
            <a:ext cx="10720968" cy="1376413"/>
          </a:xfrm>
          <a:prstGeom prst="rect">
            <a:avLst/>
          </a:prstGeom>
        </p:spPr>
      </p:pic>
      <p:pic>
        <p:nvPicPr>
          <p:cNvPr id="4" name="语篇导航-DA.eps" descr="id:2147488905;FounderCES"/>
          <p:cNvPicPr/>
          <p:nvPr/>
        </p:nvPicPr>
        <p:blipFill>
          <a:blip r:embed="rId3"/>
          <a:stretch>
            <a:fillRect/>
          </a:stretch>
        </p:blipFill>
        <p:spPr>
          <a:xfrm>
            <a:off x="505570" y="2842811"/>
            <a:ext cx="1660698" cy="405814"/>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April 12, a group of campers in a California forest heard a crying noise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found a small black baby bear that was alone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California Department of Fish and Wildlife kept an eye on the bear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mother didn’t return, they took him to the Ramona Wildlife Center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baby bear was in bad shape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2 to 3 months old, and he hadn’t eaten for several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 at the center weren’t sure if he would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survive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they did what they could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looked after him carefully, feeding him several times a day, and even at night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 he began to improve and put on 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 now nearly 10 pounds heavier than when he arrived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3711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6186309"/>
          </a:xfrm>
        </p:spPr>
        <p:txBody>
          <a:bodyPr/>
          <a:lstStyle/>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the workers are trying to keep him as wild as possible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means they can’t let him get used to humans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workers are around the baby bear, they wear a bear mask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big bear coat and thick gloves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try not to let the bear see or smell their body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even try to make their special clothes smell like a real black bear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 also try to teach the baby bear the skills he’ll need to live on his own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They’ve set up an indoor and outdoor area for the baby bear to live in and experience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They’ve made the areas as natural as possible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workers do things that a mother bear might do, like teaching him how to catch insects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昆虫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baby bear is still young, but he’s learning and growing quickly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center hopes the baby bear can be set free in the wild in about a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1934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175432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Paragraph 2 mainly tell 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the baby bear was like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workers cared for the baby bear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the baby bear came to the center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workers found the baby bear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1647384"/>
            <a:ext cx="3744416" cy="514857"/>
          </a:xfrm>
          <a:prstGeom prst="rect">
            <a:avLst/>
          </a:prstGeom>
        </p:spPr>
      </p:pic>
      <p:sp>
        <p:nvSpPr>
          <p:cNvPr id="4" name="内容占位符 3"/>
          <p:cNvSpPr txBox="1">
            <a:spLocks/>
          </p:cNvSpPr>
          <p:nvPr/>
        </p:nvSpPr>
        <p:spPr bwMode="auto">
          <a:xfrm>
            <a:off x="360854" y="32035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段落大意题。第二段主要描述了工作人员如何精心照料这只虚弱的小熊</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包括日夜喂养、帮助它恢复健康等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因此本段重点讲述了工作人员如何照顾小熊。故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38622" y="1647384"/>
            <a:ext cx="389850" cy="461665"/>
          </a:xfrm>
          <a:prstGeom prst="rect">
            <a:avLst/>
          </a:prstGeom>
        </p:spPr>
        <p:txBody>
          <a:bodyPr wrap="square">
            <a:spAutoFit/>
          </a:bodyPr>
          <a:lstStyle/>
          <a:p>
            <a:r>
              <a:rPr lang="en-US" altLang="zh-CN" sz="2400" dirty="0"/>
              <a:t>B</a:t>
            </a:r>
            <a:endParaRPr lang="zh-CN" altLang="en-US" dirty="0"/>
          </a:p>
        </p:txBody>
      </p:sp>
    </p:spTree>
    <p:extLst>
      <p:ext uri="{BB962C8B-B14F-4D97-AF65-F5344CB8AC3E}">
        <p14:creationId xmlns:p14="http://schemas.microsoft.com/office/powerpoint/2010/main" val="254938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200"/>
            <a:ext cx="11485848" cy="1684244"/>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survive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probably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independent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 to live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popular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60496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词义猜测题。根据上文大意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小熊几天没有进食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工作人员不确定它是否能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结合后文大意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他们尽力照顾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小熊最终好转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,survive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存活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u="wavy" smtClean="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continue to live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继续做某事</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意思相近的表达还有</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。而这两者的区别在于</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指的是继续做另一件事情时</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已经完成前一件事</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指的是继续做同一件事</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前一件事还在做。</a:t>
            </a:r>
            <a:endParaRPr lang="zh-CN" altLang="zh-CN" sz="9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箭头右.eps" descr="id:2147488912;FounderCES"/>
          <p:cNvPicPr/>
          <p:nvPr/>
        </p:nvPicPr>
        <p:blipFill>
          <a:blip r:embed="rId2"/>
          <a:stretch>
            <a:fillRect/>
          </a:stretch>
        </p:blipFill>
        <p:spPr>
          <a:xfrm>
            <a:off x="1702718" y="4172413"/>
            <a:ext cx="356568" cy="281429"/>
          </a:xfrm>
          <a:prstGeom prst="rect">
            <a:avLst/>
          </a:prstGeom>
        </p:spPr>
      </p:pic>
      <p:sp>
        <p:nvSpPr>
          <p:cNvPr id="6" name="矩形 5"/>
          <p:cNvSpPr/>
          <p:nvPr/>
        </p:nvSpPr>
        <p:spPr>
          <a:xfrm>
            <a:off x="838622" y="1034423"/>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59050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the workers at the center dress up as bears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bear likes their special clothes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they want the bear to stay in a natural environment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it’s dangerous for people to get close to the bear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bear would like to live with his mother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a:spLocks/>
          </p:cNvSpPr>
          <p:nvPr/>
        </p:nvSpPr>
        <p:spPr bwMode="auto">
          <a:xfrm>
            <a:off x="360854" y="38329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“Nowadays, the workers are trying to keep him as wild as possible.”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这样做的目的是保持小熊的野性</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让它适应自然环境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为放归野外做准备。故选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524" y="1196752"/>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175432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to Train the Wild Animals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a Baby Bear Smarter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to Get Along With the Animals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 a Baby Bear Wild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52186" y="1660783"/>
            <a:ext cx="3394948" cy="490657"/>
          </a:xfrm>
          <a:prstGeom prst="rect">
            <a:avLst/>
          </a:prstGeom>
        </p:spPr>
      </p:pic>
      <p:sp>
        <p:nvSpPr>
          <p:cNvPr id="4" name="内容占位符 7"/>
          <p:cNvSpPr txBox="1">
            <a:spLocks/>
          </p:cNvSpPr>
          <p:nvPr/>
        </p:nvSpPr>
        <p:spPr bwMode="auto">
          <a:xfrm>
            <a:off x="360854" y="31814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标题归纳题。全文围绕如何通过特殊照料让被救助的小熊保持野性并最终回归野外展开</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保持一只小熊的野性</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最能概括这一主旨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适合作文章标题。故选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10630" y="166404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23332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499</Words>
  <Application>Microsoft Office PowerPoint</Application>
  <PresentationFormat>自定义</PresentationFormat>
  <Paragraphs>32</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443</cp:revision>
  <dcterms:created xsi:type="dcterms:W3CDTF">2020-11-06T05:24:00Z</dcterms:created>
  <dcterms:modified xsi:type="dcterms:W3CDTF">2025-09-17T18:02:22Z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